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3"/>
  </p:notesMasterIdLst>
  <p:sldIdLst>
    <p:sldId id="458" r:id="rId3"/>
    <p:sldId id="459" r:id="rId4"/>
    <p:sldId id="464" r:id="rId5"/>
    <p:sldId id="475" r:id="rId6"/>
    <p:sldId id="465" r:id="rId7"/>
    <p:sldId id="466" r:id="rId8"/>
    <p:sldId id="416" r:id="rId9"/>
    <p:sldId id="472" r:id="rId10"/>
    <p:sldId id="468" r:id="rId11"/>
    <p:sldId id="417" r:id="rId12"/>
    <p:sldId id="397" r:id="rId13"/>
    <p:sldId id="349" r:id="rId14"/>
    <p:sldId id="398" r:id="rId15"/>
    <p:sldId id="392" r:id="rId16"/>
    <p:sldId id="383" r:id="rId17"/>
    <p:sldId id="460" r:id="rId18"/>
    <p:sldId id="461" r:id="rId19"/>
    <p:sldId id="462" r:id="rId20"/>
    <p:sldId id="463" r:id="rId21"/>
    <p:sldId id="467" r:id="rId22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라운드 Bold" panose="020B0600000101010101" pitchFamily="50" charset="-127"/>
      <p:bold r:id="rId30"/>
    </p:embeddedFont>
    <p:embeddedFont>
      <p:font typeface="나눔스퀘어_ac Light" panose="020B0600000101010101" pitchFamily="50" charset="-127"/>
      <p:regular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나눔스퀘어" panose="020B0600000101010101" pitchFamily="50" charset="-12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A2"/>
    <a:srgbClr val="003BA3"/>
    <a:srgbClr val="4F8EFF"/>
    <a:srgbClr val="3C3A6A"/>
    <a:srgbClr val="4A8BFE"/>
    <a:srgbClr val="C5C5C5"/>
    <a:srgbClr val="EEEEEE"/>
    <a:srgbClr val="C2C2C2"/>
    <a:srgbClr val="FE0000"/>
    <a:srgbClr val="75A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79496" autoAdjust="0"/>
  </p:normalViewPr>
  <p:slideViewPr>
    <p:cSldViewPr snapToGrid="0">
      <p:cViewPr>
        <p:scale>
          <a:sx n="100" d="100"/>
          <a:sy n="100" d="100"/>
        </p:scale>
        <p:origin x="414" y="0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37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430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5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우리의 강점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서비스에 초점</a:t>
            </a:r>
            <a:r>
              <a:rPr lang="en-US" altLang="ko-KR" baseline="0" dirty="0" smtClean="0"/>
              <a:t>,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데이터수집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스파크</a:t>
            </a:r>
            <a:r>
              <a:rPr lang="en-US" altLang="ko-KR" baseline="0" dirty="0" smtClean="0"/>
              <a:t>-HD 5</a:t>
            </a:r>
            <a:r>
              <a:rPr lang="ko-KR" altLang="en-US" baseline="0" dirty="0" smtClean="0"/>
              <a:t>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감성숙소</a:t>
            </a:r>
            <a:r>
              <a:rPr lang="en-US" altLang="ko-KR" baseline="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533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7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238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=""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76" r:id="rId3"/>
    <p:sldLayoutId id="214748368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2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10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11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13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4143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809"/>
          <a:stretch/>
        </p:blipFill>
        <p:spPr>
          <a:xfrm>
            <a:off x="3970778" y="909106"/>
            <a:ext cx="4868422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325" y="909151"/>
            <a:ext cx="3267075" cy="3410465"/>
            <a:chOff x="552450" y="1633870"/>
            <a:chExt cx="3267075" cy="34104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9960" r="10709"/>
            <a:stretch/>
          </p:blipFill>
          <p:spPr>
            <a:xfrm>
              <a:off x="571500" y="1635213"/>
              <a:ext cx="3248025" cy="34091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4435" t="-54" r="15196" b="90006"/>
            <a:stretch/>
          </p:blipFill>
          <p:spPr>
            <a:xfrm>
              <a:off x="1966045" y="1633870"/>
              <a:ext cx="1652867" cy="342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r="58372" b="90681"/>
            <a:stretch/>
          </p:blipFill>
          <p:spPr>
            <a:xfrm>
              <a:off x="552450" y="1637451"/>
              <a:ext cx="1704387" cy="3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6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6197" y="4452083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시각화 기능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3" y="1119533"/>
            <a:ext cx="5122144" cy="27718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594312" y="1417320"/>
            <a:ext cx="87283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26472" y="1084438"/>
            <a:ext cx="3378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이중축을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지도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원을 겹침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유일값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지정해줘서 색상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필터를 통한 매개변수의 정보 표시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오버를 통해 정보 확인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선택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6337" y="1909761"/>
            <a:ext cx="453199" cy="233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7393" y="3038596"/>
            <a:ext cx="516551" cy="288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2044" y="1510665"/>
            <a:ext cx="462155" cy="26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86337" y="1526063"/>
            <a:ext cx="453199" cy="33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492" y="2140602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53198" y="11591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3739" y="2170304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3739" y="12734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2095" y="3168117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6668" y="3124478"/>
            <a:ext cx="135682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6241" y="1972442"/>
            <a:ext cx="292068" cy="30777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5177" y="1257390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93" y="2790281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1686" y="1986705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0181" y="2140594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4282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=""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확보의 어려움과 시간적 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=""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=""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0" y="2641349"/>
            <a:ext cx="1993672" cy="168570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1077</Words>
  <Application>Microsoft Office PowerPoint</Application>
  <PresentationFormat>화면 슬라이드 쇼(16:9)</PresentationFormat>
  <Paragraphs>252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나눔스퀘어_ac ExtraBold</vt:lpstr>
      <vt:lpstr>맑은 고딕</vt:lpstr>
      <vt:lpstr>나눔스퀘어_ac</vt:lpstr>
      <vt:lpstr>나눔스퀘어_ac Bold</vt:lpstr>
      <vt:lpstr>나눔스퀘어 ExtraBold</vt:lpstr>
      <vt:lpstr>Arial</vt:lpstr>
      <vt:lpstr>나눔스퀘어라운드 Bold</vt:lpstr>
      <vt:lpstr>나눔스퀘어_ac Light</vt:lpstr>
      <vt:lpstr>Montserrat</vt:lpstr>
      <vt:lpstr>나눔스퀘어</vt:lpstr>
      <vt:lpstr>Management Consulting Toolkit by Slidesgo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Microsoft 계정</cp:lastModifiedBy>
  <cp:revision>394</cp:revision>
  <dcterms:modified xsi:type="dcterms:W3CDTF">2021-10-06T09:39:28Z</dcterms:modified>
</cp:coreProperties>
</file>